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6" autoAdjust="0"/>
    <p:restoredTop sz="94660"/>
  </p:normalViewPr>
  <p:slideViewPr>
    <p:cSldViewPr>
      <p:cViewPr varScale="1">
        <p:scale>
          <a:sx n="137" d="100"/>
          <a:sy n="137" d="100"/>
        </p:scale>
        <p:origin x="95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495A4EB-4D62-48BA-ABCD-7D69DD0BC1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BD0C1E2-67C4-42E2-BB2C-7BA0B7C283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95ABBC2-9E92-4D03-9E51-B750BC5E519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7B026E8-2E90-4790-852C-3C92CFC2D8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801E9EB-7354-4193-AAAE-39E397DE9E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0AC49F6-6EC7-4D8B-82D3-6DB02E62A4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09CD97-E829-4C40-9225-17DE45E45F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1FAA945-39D0-49C4-9132-8684565520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EF5748F-954C-4FF6-A1E0-A6C1E1EF6DF2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951BEE0-7543-482F-A532-D335354DC6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1F7D011-EB33-455F-B31A-03C789F61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23678"/>
            <a:ext cx="6858000" cy="105810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3798"/>
            <a:ext cx="6858000" cy="93955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dirty="0"/>
              <a:t>按一下以編輯母片子標題樣式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08756-5E45-41C9-B2ED-F131E5C2D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73A5D-03B3-4434-86B8-052685ADB1A4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5DC38-1B89-4958-BEF9-A6C5C226E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2C515-16A3-42C4-AB97-37170427A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CBDD0-3501-4561-BFC4-730F6AE457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009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3558"/>
            <a:ext cx="7632848" cy="6613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F083-88DB-46B1-9B0F-BBD5DA1DA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760AF-DC57-466B-9EB2-305AAF9EDA17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948D8-9747-47B7-AB9E-36AD0B89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BA5F9-BBC7-4808-966C-AD61B3F7B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51934-1A27-411B-A650-68C381DB7B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900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71550"/>
            <a:ext cx="1971675" cy="38611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1550"/>
            <a:ext cx="5800725" cy="38611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53D8F-3C28-43C4-AA32-63882AD4F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95540-6F4C-4C20-AA47-9EB633F981FE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ECE63-CD57-4829-A0F6-554D115D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AEFE5-2963-4614-B724-C4BBB4B1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FB20-FE79-4C41-93C7-9B71F19142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217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3" y="1590649"/>
            <a:ext cx="3868340" cy="617934"/>
          </a:xfrm>
        </p:spPr>
        <p:txBody>
          <a:bodyPr anchor="b"/>
          <a:lstStyle>
            <a:lvl1pPr marL="0" indent="0">
              <a:buNone/>
              <a:defRPr sz="1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3" y="2283718"/>
            <a:ext cx="3868340" cy="268830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8862" y="1590649"/>
            <a:ext cx="3887391" cy="617934"/>
          </a:xfrm>
        </p:spPr>
        <p:txBody>
          <a:bodyPr anchor="b"/>
          <a:lstStyle>
            <a:lvl1pPr marL="0" indent="0">
              <a:buNone/>
              <a:defRPr sz="1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8862" y="2283718"/>
            <a:ext cx="3887391" cy="268830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9985" y="806424"/>
            <a:ext cx="7886267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55A3F7D-9F2D-4246-B385-27C84D7E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3800" y="4911725"/>
            <a:ext cx="2057400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EF525-DE99-4CD1-B135-84B4D15A6E00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0612D6-8267-4290-8FCB-6163F90CC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51200" y="4911725"/>
            <a:ext cx="3086100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2CB46C4-3134-4C23-9914-CE2B0B8F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8CF95-9321-48E1-8D0D-742FBF7BA0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1739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576" y="915567"/>
            <a:ext cx="7632848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7BA7E22-948C-450C-AD17-F47AB399CD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4903788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DA7D0-D244-4411-A46A-82C5F585A81A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6CA8685-9437-4B56-8715-36F014971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903788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27D840-54FA-41E9-8CD3-CE1AE069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5BCA3-7CE0-4E04-A356-A735B1014E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3659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575" y="1563638"/>
            <a:ext cx="7632850" cy="3213100"/>
          </a:xfrm>
        </p:spPr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5575" y="821957"/>
            <a:ext cx="7704857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2F8B6-DCC8-4599-AD03-86C815EC0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6338" y="4889500"/>
            <a:ext cx="20574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02932-792E-4BA9-AB96-A71FBE375E35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C969C-B5C8-45BE-9FF3-E588DB58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5175" y="4889500"/>
            <a:ext cx="30861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19D24-AC85-41A8-98F8-892327CF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803AF-21BB-4C17-A1C1-CA00BC0D3E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064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71550"/>
            <a:ext cx="7632848" cy="73339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9ABA3-BBD1-46C5-B0F1-4334DBC0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D73C-6DEE-4911-8B13-D71DA1BCC416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C8833-4A31-49B9-A8E3-32D6A877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6B7A1-A6D1-4547-9CF9-626EBEBE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0622-B096-4882-A87B-E4CDC326E4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92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27535"/>
            <a:ext cx="7886700" cy="20882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715766"/>
            <a:ext cx="7886700" cy="117646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15B9B-F905-42D4-879A-EC6FFF0FA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599D-24A1-4848-8457-29BA7C70765B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4C24E-1389-48F5-B131-F50878FC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8F70E-D034-4D12-A40D-692D9747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6C443-20F1-4C76-A91E-74F94447BD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151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5C4903-E595-4314-8060-8215E94E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C38D6-AC28-4B64-9371-2F50C1D68BDF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45A1CA-5A52-42F6-B02B-5BA068B2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9A5323-9813-45DD-A4BC-A81F4D1B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5914E-1B56-46E2-B06C-38F993F99E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495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505" y="843558"/>
            <a:ext cx="7634919" cy="424458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504" y="1260872"/>
            <a:ext cx="374467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503" y="1878806"/>
            <a:ext cx="3744679" cy="2763441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759274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759274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5D626F4-10F6-4F9F-9CA8-297566E9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A881C-FF50-41BF-98BF-E54A0B238406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C59157-BB0D-4298-96C2-57B9EEB2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8E1BF8-0623-4766-94CF-A280CF1BE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A8BF3-49FD-4FD9-B13A-02F5F8A92A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632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3558"/>
            <a:ext cx="7632848" cy="661390"/>
          </a:xfrm>
        </p:spPr>
        <p:txBody>
          <a:bodyPr/>
          <a:lstStyle>
            <a:lvl1pPr>
              <a:defRPr b="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A846DB-B70D-430C-A4CC-BEA87644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6F778-88D3-474C-9DFC-8317EB8304B0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38826A6-8A85-42B1-8B55-BE1ECDFB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22DD0A3-43C4-4BE1-B205-FAC9501A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40B94-01E7-421D-9FBB-9A019FAE96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867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EA1B87-9BFB-4B65-AADE-54208AC8A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B6601-BF6F-4646-B991-160C728D6713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2B785E-FE5F-464A-98A3-DB523031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68407-57D4-44C6-A362-1C012D0E9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51478-EAAC-4A86-9B2E-699E8F9C54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910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505" y="718555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462" y="111211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3505" y="1918705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1086C9-2B08-4486-ABB6-35DD2DE4D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454E6-33F2-44C3-AFE1-139D99B1BCBB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A3E10D-79F9-4D0D-9B9F-6CA0D50FE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FC4917-4237-44FB-B2DD-C7FBF94B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C9AE-69EA-4A97-B987-3E362CD01B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185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394" y="589905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67944" y="987574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394" y="1790055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C83020-46C2-46EA-88A4-A52799090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AD3F5-2979-4CAB-9764-9D4ECFA57878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A43015-60DF-4ADC-A5E4-D8B5258DD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089B55-9DC3-43DA-BC58-DA09ADC2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D37C9-5E44-47EA-8AC3-40BD99CBAA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646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84A8605-EA28-49A0-A8CF-68551A3EC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700088"/>
            <a:ext cx="7632700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24329-4597-4774-9563-4717458CA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650" y="1504950"/>
            <a:ext cx="7632700" cy="315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2F0E6-5CCA-4E9F-822E-F18679C95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4063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005172"/>
                </a:solidFill>
                <a:latin typeface="+mn-lt"/>
              </a:defRPr>
            </a:lvl1pPr>
          </a:lstStyle>
          <a:p>
            <a:pPr>
              <a:defRPr/>
            </a:pPr>
            <a:fld id="{27452DF6-58F0-4777-B5BA-B1688BEF3020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D796D-5D1A-4047-BEE8-BE03B6CE7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rgbClr val="005172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14AC-E004-4C1D-85EE-4FD6A38881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30950" y="4778375"/>
            <a:ext cx="20574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005172"/>
                </a:solidFill>
                <a:latin typeface="+mn-lt"/>
              </a:defRPr>
            </a:lvl1pPr>
          </a:lstStyle>
          <a:p>
            <a:pPr>
              <a:defRPr/>
            </a:pPr>
            <a:fld id="{154AF609-5EEA-4160-A0F0-194A5CE14A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2" r:id="rId2"/>
    <p:sldLayoutId id="2147483711" r:id="rId3"/>
    <p:sldLayoutId id="2147483703" r:id="rId4"/>
    <p:sldLayoutId id="2147483704" r:id="rId5"/>
    <p:sldLayoutId id="2147483705" r:id="rId6"/>
    <p:sldLayoutId id="2147483712" r:id="rId7"/>
    <p:sldLayoutId id="2147483706" r:id="rId8"/>
    <p:sldLayoutId id="2147483707" r:id="rId9"/>
    <p:sldLayoutId id="2147483708" r:id="rId10"/>
    <p:sldLayoutId id="2147483709" r:id="rId11"/>
    <p:sldLayoutId id="2147483713" r:id="rId12"/>
    <p:sldLayoutId id="2147483714" r:id="rId13"/>
    <p:sldLayoutId id="2147483715" r:id="rId14"/>
  </p:sldLayoutIdLst>
  <p:hf hdr="0" ftr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CEF34DB-3587-4F4B-BA1D-566C558519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757363"/>
            <a:ext cx="5411788" cy="1101725"/>
          </a:xfrm>
        </p:spPr>
        <p:txBody>
          <a:bodyPr rtlCol="0"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zh-TW" altLang="zh-TW" sz="375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B0351EB-8D20-41C3-8B2B-EA507950CD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619250" y="2859088"/>
            <a:ext cx="5411788" cy="13144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/>
            <a:endParaRPr lang="zh-TW" altLang="zh-TW" sz="2400" b="1">
              <a:solidFill>
                <a:srgbClr val="00517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>
            <a:extLst>
              <a:ext uri="{FF2B5EF4-FFF2-40B4-BE49-F238E27FC236}">
                <a16:creationId xmlns:a16="http://schemas.microsoft.com/office/drawing/2014/main" id="{2D26A0BF-FE6C-4486-832B-3A0561700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771525"/>
            <a:ext cx="7632700" cy="7334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1267" name="內容版面配置區 2">
            <a:extLst>
              <a:ext uri="{FF2B5EF4-FFF2-40B4-BE49-F238E27FC236}">
                <a16:creationId xmlns:a16="http://schemas.microsoft.com/office/drawing/2014/main" id="{4CCA021B-88D6-4D9B-B44E-7E7481FDB1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268" name="日期版面配置區 3">
            <a:extLst>
              <a:ext uri="{FF2B5EF4-FFF2-40B4-BE49-F238E27FC236}">
                <a16:creationId xmlns:a16="http://schemas.microsoft.com/office/drawing/2014/main" id="{8C6CE5A3-FBC4-41B0-B7FF-9F010F540FE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B49133-A631-4408-8D5C-603F8E4F7262}" type="datetime1">
              <a:rPr lang="zh-TW" altLang="en-US">
                <a:solidFill>
                  <a:srgbClr val="00517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2023/6/1</a:t>
            </a:fld>
            <a:endParaRPr lang="en-US" altLang="zh-TW">
              <a:solidFill>
                <a:srgbClr val="005172"/>
              </a:solidFill>
            </a:endParaRPr>
          </a:p>
        </p:txBody>
      </p:sp>
      <p:sp>
        <p:nvSpPr>
          <p:cNvPr id="11269" name="投影片編號版面配置區 4">
            <a:extLst>
              <a:ext uri="{FF2B5EF4-FFF2-40B4-BE49-F238E27FC236}">
                <a16:creationId xmlns:a16="http://schemas.microsoft.com/office/drawing/2014/main" id="{979C4373-C967-49EA-801E-5BCA5FF50F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AEB497-B820-4D9B-AF33-6AAF77F0A751}" type="slidenum">
              <a:rPr lang="en-US" altLang="zh-TW">
                <a:solidFill>
                  <a:srgbClr val="00517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>
              <a:solidFill>
                <a:srgbClr val="00517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1674</TotalTime>
  <Words>3</Words>
  <Application>Microsoft Office PowerPoint</Application>
  <PresentationFormat>如螢幕大小 (16:9)</PresentationFormat>
  <Paragraphs>3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Calibri</vt:lpstr>
      <vt:lpstr>Arial</vt:lpstr>
      <vt:lpstr>微軟正黑體</vt:lpstr>
      <vt:lpstr>新細明體</vt:lpstr>
      <vt:lpstr>預設簡報設計</vt:lpstr>
      <vt:lpstr>PowerPoint 簡報</vt:lpstr>
      <vt:lpstr>PowerPoint 簡報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黃玫瑋</cp:lastModifiedBy>
  <cp:revision>22</cp:revision>
  <dcterms:created xsi:type="dcterms:W3CDTF">2007-03-26T01:38:39Z</dcterms:created>
  <dcterms:modified xsi:type="dcterms:W3CDTF">2023-06-01T08:03:05Z</dcterms:modified>
</cp:coreProperties>
</file>