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D0D"/>
    <a:srgbClr val="814C26"/>
    <a:srgbClr val="2B4914"/>
    <a:srgbClr val="2B6F3E"/>
    <a:srgbClr val="73221F"/>
    <a:srgbClr val="BE2277"/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6" autoAdjust="0"/>
    <p:restoredTop sz="94660"/>
  </p:normalViewPr>
  <p:slideViewPr>
    <p:cSldViewPr>
      <p:cViewPr varScale="1">
        <p:scale>
          <a:sx n="137" d="100"/>
          <a:sy n="137" d="100"/>
        </p:scale>
        <p:origin x="21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22A313-2035-4BAD-A260-5E3FFB46BE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98A9107-9788-41A8-AC19-5EE5815E30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8DEA28E-67EB-4254-8328-A8CBE37CC7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78A0553-B2DE-4404-AE7A-74064F5884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DBCA5B8-650F-4F6C-9EAB-226A74DD53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EEB0D3F-4E44-4760-9C0D-48977354E5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0C47B-7A00-43C9-9508-81149BAB65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86B40A1-C05B-4D64-BD57-84753B65D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C9450D-B1A2-41A4-A76D-F22354BF012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AF143-4741-4DD2-8AFC-E1F80B0521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C6C6F89-9970-4DC8-91E1-7BD67ED60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2187665"/>
            <a:ext cx="5112890" cy="1058102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3723878"/>
            <a:ext cx="4968874" cy="93955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A4355-0C87-4350-AF5B-3DDB3D73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7A90-3266-45CC-A9FF-98EAF392A85C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218D0-E334-44F2-87E5-BCE904AFD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B2E9C-10D6-4033-AE67-9BA26676F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91EE-85A9-4E0C-9CA1-0923C240DE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182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33" y="164550"/>
            <a:ext cx="7632848" cy="6613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B46D6-A47B-4B12-BF22-560BF08C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86273-B416-43C8-BEA6-D20DE61484DD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E4BEF-0BB8-4E8A-976A-A00AE3AE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A6785-5396-4955-876A-67D46904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AE1C-01C2-4FF8-B572-F96FF49C3B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605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216" y="411510"/>
            <a:ext cx="1971675" cy="38611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1191" y="411510"/>
            <a:ext cx="5800725" cy="38611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FF1BA-EA54-4C1E-A9D2-4231BABC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B2B6-9C3B-44BF-893C-D55DB7EDA9E8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FDE14-8B65-4D47-B041-1496CE3A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D2CA6-4D5B-479B-9F12-1425B0AD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2B374-E496-499B-80EA-ACF2152B62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5893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228966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922035"/>
            <a:ext cx="3868340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8861" y="1228966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8861" y="1922035"/>
            <a:ext cx="3887391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7688" y="190462"/>
            <a:ext cx="7886267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D41715-DA1D-42BE-9C18-87232EE2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3800" y="4911725"/>
            <a:ext cx="2057400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D5771-443D-4EEF-AF84-2372C90E5575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228641F-1D8D-4655-8576-F47113F2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51200" y="4911725"/>
            <a:ext cx="3086100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EFDC9A-3108-4757-8216-4C10FF63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8E950-5EB3-4912-B0B7-EC350DA727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9454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32848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EC1DCD7-6AA9-452E-985E-9C258EA8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8FB34-FE88-40D6-B288-2EB0E6C2569A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D6F371-00DE-4D8D-A593-C42D5FE7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D3A8FA6-332A-400D-8661-EAAFCCE7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1A379-5100-4994-A8EC-AE7E412FC8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5891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552" y="987574"/>
            <a:ext cx="7920879" cy="3528391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9552" y="115092"/>
            <a:ext cx="7704857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DD57D-E076-437A-9B4A-1244A14D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6338" y="4889500"/>
            <a:ext cx="20574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E78C4-D37B-4B31-B8B2-D388C400DD8B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8D372-14AC-4722-8AAA-F3AD1E5C8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5175" y="4889500"/>
            <a:ext cx="30861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C7F37-0BD5-46A6-8ED7-59E0407B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0973F-F765-40A0-8D7D-BDF29CD45D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744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1115"/>
            <a:ext cx="7632848" cy="73339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10F1-9458-432F-9467-7FAA1EA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355E-770E-4121-94A7-E0D27DE50B7F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58562-6FE5-4A2E-8AC3-83BFF70B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70DEB-2E57-45FA-9E9F-606B39A9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77DC-395F-4238-8916-C8A6B6A1F1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763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15567"/>
            <a:ext cx="7886700" cy="20882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3003798"/>
            <a:ext cx="7886700" cy="117646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ECF86-BBB1-4489-B82A-53AB36E5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F05E-B001-4FC3-9A86-357151DA8D7D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5C5B4-16BC-4DA7-A760-19C74AEF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C0523-2A48-40B0-BFF7-3DF3C969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0A7F-4DB5-4B53-94FE-87F3F493B0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691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094353"/>
            <a:ext cx="3886200" cy="3263504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94353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F79A12-1CA3-4CB0-9080-1FBAA519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DF16-6AB9-434C-B411-08729157AE2F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60283B-B086-4140-B891-27C71F62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F4F968-43A8-4128-8F4F-6AB7FFC1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C8567-583C-465A-98C7-837BF83CD0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495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55710"/>
            <a:ext cx="7634919" cy="424458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353" y="990494"/>
            <a:ext cx="374467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352" y="1608428"/>
            <a:ext cx="3744679" cy="2763441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990494"/>
            <a:ext cx="3759274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608428"/>
            <a:ext cx="3759274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2769A2-7C8C-46A1-BB41-0C6B0FCB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08D2-571F-4FDF-B7A5-E774B731CDAA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3E90833-1BC7-4B13-B490-82C0BFAD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EBBDD1-9679-42D3-8BD0-C7BBDF07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1A457-36A6-4887-A1D1-6A0D1D33B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790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19" y="118825"/>
            <a:ext cx="7632848" cy="661390"/>
          </a:xfrm>
        </p:spPr>
        <p:txBody>
          <a:bodyPr/>
          <a:lstStyle>
            <a:lvl1pPr>
              <a:defRPr b="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97F45B0-ACD9-4058-89B0-F15BD2D3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28EB-559C-4CCF-B82A-1808DA3B95D6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91CDE2-CAFB-4283-B7E8-74C91E0D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4BCB43-64F3-462B-B8BD-3CE763D5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4505-392C-4E5C-805E-F153AB3F92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251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3759B1-4826-4C8B-A2D8-D2044B6D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CC790-AF20-4BF6-B1B4-C22FD0AA7E90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3A739-C75E-40FF-8F7B-C57DFFCF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826A9-87AA-436C-B6BB-F4ACA818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A2F3-6C86-4463-A2FA-067E5240E6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26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1151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517" y="915566"/>
            <a:ext cx="4629150" cy="3600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560" y="1611660"/>
            <a:ext cx="2949178" cy="290430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438B0C-5BF4-43A3-ABFB-BBAB4175C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A400-8FAA-4EFC-A90C-240ABA688B6B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F7D029-9B73-4F79-BDC9-41CA9247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DF3CA1-3393-4468-AD02-5657FA93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EBA3-B32D-4858-B2E7-15CD669758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929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7504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1118" y="905173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1707654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936FFB-8268-4F52-8CC3-C46CFF67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D2C1-CDA2-480D-B36B-BD49F8BD5348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ED0045-AF57-4035-B260-3E3656D71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B59F93-283F-497B-B46E-175F0D79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8557-4D5D-4F1A-991B-56B960BCA2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18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B0257DB-DAE6-4F79-B9E5-43439168E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283" y="58117"/>
            <a:ext cx="763270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B128D-5F20-4C24-A41A-0E75C1B2B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987574"/>
            <a:ext cx="8208764" cy="3370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F014B-65B8-4AAD-8090-CCB9CB0F8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6233" y="48502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fld id="{B641F6BC-052A-44D8-A2A5-DF7346B069FE}" type="datetime1">
              <a:rPr lang="zh-TW" altLang="en-US" smtClean="0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E7EC-1CA1-4330-9920-E3960590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1800" y="4867721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85113-1FB1-41EC-AE76-4094E372F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4188" y="4731990"/>
            <a:ext cx="2057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fld id="{772FD6B6-115E-4204-BC02-76EAD6A2098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2" r:id="rId2"/>
    <p:sldLayoutId id="2147483711" r:id="rId3"/>
    <p:sldLayoutId id="2147483703" r:id="rId4"/>
    <p:sldLayoutId id="2147483704" r:id="rId5"/>
    <p:sldLayoutId id="2147483705" r:id="rId6"/>
    <p:sldLayoutId id="2147483712" r:id="rId7"/>
    <p:sldLayoutId id="2147483706" r:id="rId8"/>
    <p:sldLayoutId id="2147483707" r:id="rId9"/>
    <p:sldLayoutId id="2147483708" r:id="rId10"/>
    <p:sldLayoutId id="2147483709" r:id="rId11"/>
    <p:sldLayoutId id="2147483713" r:id="rId12"/>
    <p:sldLayoutId id="2147483714" r:id="rId13"/>
    <p:sldLayoutId id="2147483715" r:id="rId14"/>
  </p:sldLayoutIdLst>
  <p:hf hdr="0" ft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AECA6A0-B100-4E52-B108-206BE06A8D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43893" y="2211710"/>
            <a:ext cx="4907732" cy="1101725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zh-TW" altLang="zh-TW" sz="4000" b="1" dirty="0">
              <a:solidFill>
                <a:srgbClr val="1B2D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D4C45B1-FC9C-4875-9D60-59FFA26A9C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1520" y="3651870"/>
            <a:ext cx="8892479" cy="131445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zh-TW" altLang="zh-TW" sz="2000" b="1" dirty="0">
              <a:solidFill>
                <a:srgbClr val="814C2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D3FC27-7D1A-4356-B107-36B77061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C3C213-F06C-4019-B61B-75186B078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268" name="日期版面配置區 3">
            <a:extLst>
              <a:ext uri="{FF2B5EF4-FFF2-40B4-BE49-F238E27FC236}">
                <a16:creationId xmlns:a16="http://schemas.microsoft.com/office/drawing/2014/main" id="{A351C3C2-1D1A-4C67-BF65-F745DC4AD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0A6A66-B737-4298-BA07-7959C43B9430}" type="datetime1">
              <a:rPr lang="zh-TW" altLang="en-US">
                <a:solidFill>
                  <a:srgbClr val="00517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2023/6/1</a:t>
            </a:fld>
            <a:endParaRPr lang="en-US" altLang="zh-TW">
              <a:solidFill>
                <a:srgbClr val="005172"/>
              </a:solidFill>
            </a:endParaRPr>
          </a:p>
        </p:txBody>
      </p:sp>
      <p:sp>
        <p:nvSpPr>
          <p:cNvPr id="11269" name="投影片編號版面配置區 4">
            <a:extLst>
              <a:ext uri="{FF2B5EF4-FFF2-40B4-BE49-F238E27FC236}">
                <a16:creationId xmlns:a16="http://schemas.microsoft.com/office/drawing/2014/main" id="{153E7689-03FD-4AED-AD4B-0DF42A056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D6B1B9-8547-43A8-AEBF-26F6CD20C925}" type="slidenum">
              <a:rPr lang="en-US" altLang="zh-TW">
                <a:solidFill>
                  <a:srgbClr val="00517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>
              <a:solidFill>
                <a:srgbClr val="00517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1689</TotalTime>
  <Words>3</Words>
  <Application>Microsoft Office PowerPoint</Application>
  <PresentationFormat>如螢幕大小 (16:9)</PresentationFormat>
  <Paragraphs>3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微軟正黑體</vt:lpstr>
      <vt:lpstr>Arial</vt:lpstr>
      <vt:lpstr>Calibri</vt:lpstr>
      <vt:lpstr>預設簡報設計</vt:lpstr>
      <vt:lpstr>PowerPoint 簡報</vt:lpstr>
      <vt:lpstr>PowerPoint 簡報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黃玫瑋</cp:lastModifiedBy>
  <cp:revision>28</cp:revision>
  <dcterms:created xsi:type="dcterms:W3CDTF">2007-03-26T01:38:39Z</dcterms:created>
  <dcterms:modified xsi:type="dcterms:W3CDTF">2023-06-01T08:18:25Z</dcterms:modified>
</cp:coreProperties>
</file>