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126" y="1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B9B8D6F-BC0E-4DFF-8A81-3FC0972FC3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14D8A79-6B02-4286-9FB5-19669A73D3F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096D99C2-A002-490F-A632-67FAB2A72B5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C11AADB-E0BC-4E5C-8EED-AFA37C9C827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2C015D9-50DD-43AD-897E-307A91BE4F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2D76159-B4D9-4430-A3B6-BADAE6C0F3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3F0B28-EF85-4C58-AB53-B7CE211E7DA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ACC6C11-2B5A-48F7-9569-8774591C08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742E68-3250-428A-9C7F-DE9715BF0C76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TW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019BC5B-03C7-449F-822D-CAB27D7E1C0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FFB1839-DD90-4F26-AEFC-809DF2314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0320" y="949981"/>
            <a:ext cx="5184576" cy="189453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3768" y="3081355"/>
            <a:ext cx="5184576" cy="131383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4860-34A1-4BE5-A090-EFC77535CC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50975" y="4868863"/>
            <a:ext cx="20574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A6B1C-CB4F-425A-8397-E4B840786F1D}" type="datetime1">
              <a:rPr lang="zh-TW" altLang="en-US"/>
              <a:pPr>
                <a:defRPr/>
              </a:pPr>
              <a:t>2023/6/1</a:t>
            </a:fld>
            <a:endParaRPr lang="en-US" altLang="zh-TW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758C1-2D6B-4D5F-B1AC-17BD50AB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1275" y="4868863"/>
            <a:ext cx="30861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0DFE9-2832-4BE6-ABB3-19D742EC1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99567-071C-4BD1-8F12-62A793035D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191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7585" y="1419622"/>
            <a:ext cx="7687766" cy="3213100"/>
          </a:xfrm>
        </p:spPr>
        <p:txBody>
          <a:bodyPr vert="eaVert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7584" y="677937"/>
            <a:ext cx="7687766" cy="741685"/>
          </a:xfrm>
        </p:spPr>
        <p:txBody>
          <a:bodyPr>
            <a:normAutofit/>
          </a:bodyPr>
          <a:lstStyle>
            <a:lvl1pPr>
              <a:defRPr sz="32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6485F-8799-48E1-BC51-7DE3715CB9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4903788"/>
            <a:ext cx="20574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6A0C1-4285-4797-BB05-F0B7CA5A8479}" type="datetime1">
              <a:rPr lang="zh-TW" altLang="en-US"/>
              <a:pPr>
                <a:defRPr/>
              </a:pPr>
              <a:t>2023/6/1</a:t>
            </a:fld>
            <a:endParaRPr lang="en-US" altLang="zh-TW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6F151-1068-4FC1-9B60-3851462AA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903788"/>
            <a:ext cx="30861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48938-118F-46DB-9337-F06E48C91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5350" y="4443413"/>
            <a:ext cx="62865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44C31-BAB6-464D-9D02-85854C4DF8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755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4196" y="809263"/>
            <a:ext cx="1971675" cy="3933181"/>
          </a:xfrm>
        </p:spPr>
        <p:txBody>
          <a:bodyPr vert="eaVert"/>
          <a:lstStyle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809263"/>
            <a:ext cx="5529783" cy="3933181"/>
          </a:xfrm>
        </p:spPr>
        <p:txBody>
          <a:bodyPr vert="eaVert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50186-9E5B-410C-8471-B01D40D1A0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4903788"/>
            <a:ext cx="20574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FCEDD-1ECB-44A4-850B-FAA259D2B6DF}" type="datetime1">
              <a:rPr lang="zh-TW" altLang="en-US"/>
              <a:pPr>
                <a:defRPr/>
              </a:pPr>
              <a:t>2023/6/1</a:t>
            </a:fld>
            <a:endParaRPr lang="en-US" altLang="zh-TW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A5889-0AC5-4A94-8D76-E7B96D839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903788"/>
            <a:ext cx="30861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6DDE6-F3DD-4E34-9090-9EF305E71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5350" y="4443413"/>
            <a:ext cx="62865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937B8-2DE9-4325-AA6A-544EBF99DBB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353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9542"/>
            <a:ext cx="7759774" cy="576064"/>
          </a:xfrm>
        </p:spPr>
        <p:txBody>
          <a:bodyPr>
            <a:normAutofit/>
          </a:bodyPr>
          <a:lstStyle>
            <a:lvl1pPr>
              <a:defRPr sz="32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347614"/>
            <a:ext cx="7615758" cy="3456384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8C84D-E7C3-400A-BA87-423FF14C27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4903788"/>
            <a:ext cx="20574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D8AF1-3EF5-4047-9D67-5D0DA47F776B}" type="datetime1">
              <a:rPr lang="zh-TW" altLang="en-US"/>
              <a:pPr>
                <a:defRPr/>
              </a:pPr>
              <a:t>2023/6/1</a:t>
            </a:fld>
            <a:endParaRPr lang="en-US" altLang="zh-TW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D4D7E-338B-4848-8FEF-D96B68847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903788"/>
            <a:ext cx="30861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23DB1-35F5-4056-A718-E4FC318FB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5350" y="4443413"/>
            <a:ext cx="62865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9D447-ABE9-485C-A86D-087AFC8138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743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282304"/>
            <a:ext cx="7106940" cy="2139553"/>
          </a:xfrm>
        </p:spPr>
        <p:txBody>
          <a:bodyPr anchor="b"/>
          <a:lstStyle>
            <a:lvl1pPr>
              <a:defRPr sz="45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648" y="3442097"/>
            <a:ext cx="7106940" cy="128230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EEBBC-289A-49DC-80E5-35BB714D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4903788"/>
            <a:ext cx="20574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8CFE6-F673-41EA-853D-8A83808A8842}" type="datetime1">
              <a:rPr lang="zh-TW" altLang="en-US"/>
              <a:pPr>
                <a:defRPr/>
              </a:pPr>
              <a:t>2023/6/1</a:t>
            </a:fld>
            <a:endParaRPr lang="en-US" altLang="zh-TW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70038-15E6-46A9-954B-87275ED2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903788"/>
            <a:ext cx="30861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3F9E3-D9E7-438F-92D8-E86FB0B3B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5350" y="4443413"/>
            <a:ext cx="62865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D13E9-265E-4711-99DD-21A81D1019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461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77937"/>
            <a:ext cx="7687766" cy="741685"/>
          </a:xfrm>
        </p:spPr>
        <p:txBody>
          <a:bodyPr>
            <a:normAutofit/>
          </a:bodyPr>
          <a:lstStyle>
            <a:lvl1pPr>
              <a:defRPr sz="32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7524" y="1491630"/>
            <a:ext cx="3883730" cy="3141092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8024" y="1491630"/>
            <a:ext cx="3883730" cy="3141092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BAB52B3-E766-4336-8CCF-963001F2E1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4903788"/>
            <a:ext cx="20574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223E2-F464-403B-94E4-20EEF4D258D4}" type="datetime1">
              <a:rPr lang="zh-TW" altLang="en-US"/>
              <a:pPr>
                <a:defRPr/>
              </a:pPr>
              <a:t>2023/6/1</a:t>
            </a:fld>
            <a:endParaRPr lang="en-US" altLang="zh-TW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0DCBEC-1F55-452A-A2B8-DE236FB38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903788"/>
            <a:ext cx="30861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A4E018-02B2-4599-9649-4F369717D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5350" y="4443413"/>
            <a:ext cx="62865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5A7FE-6F4A-4A14-A976-E2B3F21043C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6040" y="1456053"/>
            <a:ext cx="3868340" cy="617934"/>
          </a:xfrm>
        </p:spPr>
        <p:txBody>
          <a:bodyPr anchor="b"/>
          <a:lstStyle>
            <a:lvl1pPr marL="0" indent="0">
              <a:buNone/>
              <a:defRPr sz="1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6040" y="2149122"/>
            <a:ext cx="3868340" cy="2688306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5348" y="1456053"/>
            <a:ext cx="3887391" cy="617934"/>
          </a:xfrm>
        </p:spPr>
        <p:txBody>
          <a:bodyPr anchor="b"/>
          <a:lstStyle>
            <a:lvl1pPr marL="0" indent="0">
              <a:buNone/>
              <a:defRPr sz="1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5348" y="2149122"/>
            <a:ext cx="3887391" cy="2688306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27584" y="677937"/>
            <a:ext cx="7687766" cy="741685"/>
          </a:xfrm>
        </p:spPr>
        <p:txBody>
          <a:bodyPr>
            <a:normAutofit/>
          </a:bodyPr>
          <a:lstStyle>
            <a:lvl1pPr>
              <a:defRPr sz="32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1A7547-6BB6-4FEA-A767-57C02E2A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4903788"/>
            <a:ext cx="20574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21929-6BD5-4151-86B6-ABEC3B5FC98F}" type="datetime1">
              <a:rPr lang="zh-TW" altLang="en-US"/>
              <a:pPr>
                <a:defRPr/>
              </a:pPr>
              <a:t>2023/6/1</a:t>
            </a:fld>
            <a:endParaRPr lang="en-US" altLang="zh-TW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8141401-AF40-4B09-99A3-F834E98F0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903788"/>
            <a:ext cx="30861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65D30B7-DF38-48A4-B55C-BC75D92F1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5350" y="4443413"/>
            <a:ext cx="62865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58E3E-ACFA-4DB1-A842-D38D6E40A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090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27584" y="627535"/>
            <a:ext cx="7687766" cy="792088"/>
          </a:xfrm>
        </p:spPr>
        <p:txBody>
          <a:bodyPr>
            <a:normAutofit/>
          </a:bodyPr>
          <a:lstStyle>
            <a:lvl1pPr>
              <a:defRPr sz="32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D1518A-1851-4D59-9F8B-62551805F0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4903788"/>
            <a:ext cx="20574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4A24C-E4DD-4817-8AA7-C7675DF33E5B}" type="datetime1">
              <a:rPr lang="zh-TW" altLang="en-US"/>
              <a:pPr>
                <a:defRPr/>
              </a:pPr>
              <a:t>2023/6/1</a:t>
            </a:fld>
            <a:endParaRPr lang="en-US" altLang="zh-TW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CA7047-BE29-4602-8142-D5F93C1A8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903788"/>
            <a:ext cx="30861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D7E972A-802F-44C8-86F6-AD7AC9415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5350" y="4443413"/>
            <a:ext cx="62865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0D6CF-F92B-4B0F-ACFD-135E66AB28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152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4C211BF-973A-4411-9368-FE463A54DA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4903788"/>
            <a:ext cx="20574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9DAA9-A5B6-4847-95F1-010055F5DDD5}" type="datetime1">
              <a:rPr lang="zh-TW" altLang="en-US"/>
              <a:pPr>
                <a:defRPr/>
              </a:pPr>
              <a:t>2023/6/1</a:t>
            </a:fld>
            <a:endParaRPr lang="en-US" altLang="zh-TW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519AF7A-D8E9-4905-B981-12993DF57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903788"/>
            <a:ext cx="30861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C61895-1E1F-448B-80BA-481381FF5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5350" y="4443413"/>
            <a:ext cx="62865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A2CA5-515F-43EA-98DD-5A5D3CDDB2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157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825" y="589905"/>
            <a:ext cx="2949178" cy="1200150"/>
          </a:xfrm>
        </p:spPr>
        <p:txBody>
          <a:bodyPr anchor="b"/>
          <a:lstStyle>
            <a:lvl1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75" y="987574"/>
            <a:ext cx="4629150" cy="3655219"/>
          </a:xfrm>
        </p:spPr>
        <p:txBody>
          <a:bodyPr/>
          <a:lstStyle>
            <a:lvl1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21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15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15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825" y="1790055"/>
            <a:ext cx="2949178" cy="2858691"/>
          </a:xfrm>
        </p:spPr>
        <p:txBody>
          <a:bodyPr/>
          <a:lstStyle>
            <a:lvl1pPr marL="0" indent="0">
              <a:buNone/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1F7F0-0237-4F95-A76F-F2D065316D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0100" y="4903788"/>
            <a:ext cx="20574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625CB-3CC2-4B86-B823-F2861066B670}" type="datetime1">
              <a:rPr lang="zh-TW" altLang="en-US"/>
              <a:pPr>
                <a:defRPr/>
              </a:pPr>
              <a:t>2023/6/1</a:t>
            </a:fld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24984C-1C0D-4D9F-9A64-055BD0992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903788"/>
            <a:ext cx="30861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BCA36-D693-4ABA-8A57-2AAE98504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9788" y="4498975"/>
            <a:ext cx="627062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77246-5DA2-46D1-B4FE-308AF0C4A5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202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825" y="661913"/>
            <a:ext cx="2949178" cy="1200150"/>
          </a:xfrm>
        </p:spPr>
        <p:txBody>
          <a:bodyPr anchor="b"/>
          <a:lstStyle>
            <a:lvl1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3375" y="1059582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825" y="1862063"/>
            <a:ext cx="2949178" cy="2858691"/>
          </a:xfrm>
        </p:spPr>
        <p:txBody>
          <a:bodyPr/>
          <a:lstStyle>
            <a:lvl1pPr marL="0" indent="0">
              <a:buNone/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D6EE30-0FB7-426E-974E-188FB873E5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0100" y="4905375"/>
            <a:ext cx="20574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F987C-89AD-4ED5-8FEE-E49B1D02F234}" type="datetime1">
              <a:rPr lang="zh-TW" altLang="en-US"/>
              <a:pPr>
                <a:defRPr/>
              </a:pPr>
              <a:t>2023/6/1</a:t>
            </a:fld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2ABB5-F774-4272-B8BB-F18AAFD81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84513" y="4905375"/>
            <a:ext cx="30861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CA890-E056-406F-8E5B-F9023D985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250" y="4535488"/>
            <a:ext cx="53975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7B148-48E9-490F-9B5C-F78DCF27B9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808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7986014-E67E-4623-8128-701C08B5B4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627063"/>
            <a:ext cx="7886700" cy="75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333591E-E464-480D-9068-2A8E87C9D6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99592" y="1381125"/>
            <a:ext cx="7615758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E6400-D8A4-49B3-8FB7-5CCC6AA50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875" y="4903788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1E31B2-481A-40A9-8CA3-CABC4ECA0920}" type="datetime1">
              <a:rPr lang="zh-TW" altLang="en-US"/>
              <a:pPr>
                <a:defRPr/>
              </a:pPr>
              <a:t>2023/6/1</a:t>
            </a:fld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A7B2E-C20B-4932-9B8A-D239E0A95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78175" y="4903788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A5D25-97B7-4751-A2D6-DD2F6292F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4395788"/>
            <a:ext cx="56197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0C345A-5AB1-4A9E-9E67-367764144D0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ftr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222E1B0-65F4-4300-824E-4025870B7C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79613" y="1468438"/>
            <a:ext cx="5829300" cy="1101725"/>
          </a:xfrm>
        </p:spPr>
        <p:txBody>
          <a:bodyPr rtlCol="0"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zh-TW" sz="37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5932B3D-6377-4A78-8B87-9F8C39AFD0D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93963" y="3003550"/>
            <a:ext cx="4800600" cy="1314450"/>
          </a:xfrm>
        </p:spPr>
        <p:txBody>
          <a:bodyPr/>
          <a:lstStyle/>
          <a:p>
            <a:pPr eaLnBrk="1" hangingPunct="1"/>
            <a:endParaRPr lang="zh-TW" altLang="zh-TW" sz="2400" b="1">
              <a:solidFill>
                <a:srgbClr val="00517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2A4DA5-4C22-4B4C-B563-FA4E7C31B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0AA5C7-21E7-4EF9-A563-F7FC7A22B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7DD4474-D3E2-4CAF-B5DB-9FC0CDE2A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CD8AF1-3EF5-4047-9D67-5D0DA47F776B}" type="datetime1">
              <a:rPr lang="zh-TW" altLang="en-US" smtClean="0"/>
              <a:pPr>
                <a:defRPr/>
              </a:pPr>
              <a:t>2023/6/1</a:t>
            </a:fld>
            <a:endParaRPr lang="en-US" altLang="zh-TW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867EA79-DEED-4390-A857-8FEFE7D57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9D447-ABE9-485C-A86D-087AFC813844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3557770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1706</TotalTime>
  <Words>3</Words>
  <Application>Microsoft Office PowerPoint</Application>
  <PresentationFormat>如螢幕大小 (16:9)</PresentationFormat>
  <Paragraphs>3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Calibri</vt:lpstr>
      <vt:lpstr>Arial</vt:lpstr>
      <vt:lpstr>微軟正黑體</vt:lpstr>
      <vt:lpstr>新細明體</vt:lpstr>
      <vt:lpstr>預設簡報設計</vt:lpstr>
      <vt:lpstr>PowerPoint 簡報</vt:lpstr>
      <vt:lpstr>PowerPoint 簡報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NAME</dc:creator>
  <cp:lastModifiedBy>黃玫瑋</cp:lastModifiedBy>
  <cp:revision>22</cp:revision>
  <dcterms:created xsi:type="dcterms:W3CDTF">2007-03-26T01:38:39Z</dcterms:created>
  <dcterms:modified xsi:type="dcterms:W3CDTF">2023-06-01T07:07:15Z</dcterms:modified>
</cp:coreProperties>
</file>