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7" r:id="rId3"/>
  </p:sldIdLst>
  <p:sldSz cx="6858000" cy="51435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6" autoAdjust="0"/>
    <p:restoredTop sz="94660"/>
  </p:normalViewPr>
  <p:slideViewPr>
    <p:cSldViewPr>
      <p:cViewPr varScale="1">
        <p:scale>
          <a:sx n="137" d="100"/>
          <a:sy n="137" d="100"/>
        </p:scale>
        <p:origin x="1938" y="126"/>
      </p:cViewPr>
      <p:guideLst>
        <p:guide orient="horz" pos="16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F4CF9B4-67B3-4392-90D6-8CE2456C67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24D762C-1323-4BB1-AF3A-E0EECED9896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6E23E846-978E-4915-B253-911065B616C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784B0C0A-A5C0-4FAB-ABA1-255F0946F86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C0A50F8A-10B1-44E1-A133-FB5D6B634E0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6E91BEC3-5E0E-4DAA-B091-9B5E41D618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D259D1D-F292-4457-874E-B45861E784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9775C4B0-73C1-45C2-8F87-C3F89158CA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5C51A2-0636-4744-9FB2-B93D1BDC0CC1}" type="slidenum">
              <a:rPr lang="en-US" altLang="zh-TW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zh-TW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2843866-F29B-475D-94D6-728883B8FA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B32322F2-65AF-4344-A5E9-B4729B6D1F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9044" y="1576090"/>
            <a:ext cx="4752203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9044" y="3435846"/>
            <a:ext cx="4752203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9F7199-FD31-430C-8A7C-7955D20B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6DB1E-7463-4A3F-9C23-55C11FCA7479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AA2D0-581B-42BC-9453-855351B86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70242-DB20-43F2-BE3D-3DD83AB15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764AA-08DB-440B-AE91-552EE5E0C9A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083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AD612-8A13-4E0F-82EE-8D54C3F3A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6A942-CA3B-4F98-82EC-C1FAC7F3A9B1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E3FA2-920B-43EF-A9AF-76A01F165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4310A-963F-4198-925D-8CC65A2D8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BF71E-7E36-4861-8F84-F83CFAD697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3950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843558"/>
            <a:ext cx="1459828" cy="3960440"/>
          </a:xfrm>
        </p:spPr>
        <p:txBody>
          <a:bodyPr vert="eaVert"/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843558"/>
            <a:ext cx="4294857" cy="396044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119E7-A6F9-4299-8860-D5DF27F55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8B05E-4212-4AE4-84B2-93C96FB78498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2D723-F974-47CB-B9F6-484EDE116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6E958-876F-4D9E-A67B-3B6A32E7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34681-D025-4FCD-A244-005F3E334F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96945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664" y="1590649"/>
            <a:ext cx="2901255" cy="617934"/>
          </a:xfrm>
        </p:spPr>
        <p:txBody>
          <a:bodyPr anchor="b"/>
          <a:lstStyle>
            <a:lvl1pPr marL="0" indent="0">
              <a:buNone/>
              <a:defRPr sz="1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664" y="2283718"/>
            <a:ext cx="2901255" cy="2688306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146" y="1590649"/>
            <a:ext cx="2915543" cy="617934"/>
          </a:xfrm>
        </p:spPr>
        <p:txBody>
          <a:bodyPr anchor="b"/>
          <a:lstStyle>
            <a:lvl1pPr marL="0" indent="0">
              <a:buNone/>
              <a:defRPr sz="18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04146" y="2283718"/>
            <a:ext cx="2915543" cy="2688306"/>
          </a:xfrm>
        </p:spPr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04989" y="806423"/>
            <a:ext cx="5914700" cy="741685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7B9F636-B67C-4AB8-8543-D80FD0D239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5350" y="4911725"/>
            <a:ext cx="1543050" cy="273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400FE-2EB7-4CA3-B029-ACE5D4D6434A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3A66AEF-F2B9-4840-85BF-63B4851E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8400" y="4911725"/>
            <a:ext cx="2314575" cy="273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83EFCA3-B64F-4336-BE63-73F1D27D8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6513" y="4443413"/>
            <a:ext cx="471487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1D555-39EF-4A01-A7FA-27E70DD8F2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55666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6672" y="915566"/>
            <a:ext cx="5976664" cy="741685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4151C7D-52FB-4618-9A13-132B5726F0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688" y="4903788"/>
            <a:ext cx="1543050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DADAC-338C-445C-A729-987A806FF1CE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7E7EEC3-C5B2-4E0E-9B52-E03DACDC8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4903788"/>
            <a:ext cx="2314575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DFE2C0B-78DA-48D9-BE09-2EF972148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6513" y="4443413"/>
            <a:ext cx="471487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5BD27-48F5-4EC1-9D7E-073000C049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0399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4664" y="1563638"/>
            <a:ext cx="5981848" cy="3213100"/>
          </a:xfrm>
        </p:spPr>
        <p:txBody>
          <a:bodyPr vert="eaVert"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04663" y="821956"/>
            <a:ext cx="5981847" cy="741685"/>
          </a:xfrm>
        </p:spPr>
        <p:txBody>
          <a:bodyPr>
            <a:normAutofit/>
          </a:bodyPr>
          <a:lstStyle>
            <a:lvl1pPr>
              <a:defRPr sz="3200" b="1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1F91D-92A8-4D42-BFD2-046B0A84D3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2650" y="4889500"/>
            <a:ext cx="154305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D5F92-1779-458E-B24C-0E6570C68944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AE9F5-2F19-44C4-9CD1-DF664E400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79675" y="4889500"/>
            <a:ext cx="2314575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18782-3CB4-4C1C-AC37-D2FF433E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86513" y="4443413"/>
            <a:ext cx="471487" cy="274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6F005-07EC-4DB4-8A8A-71F2096B6E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34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B5962-5709-4008-89EC-EE6F6D857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0A536-ABD4-4A3F-9C90-E7BE98FB0941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AC47E-CC28-4559-AB62-C63AC27C4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F523C-4CDB-4142-822B-A6A43E0DB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6406E-DEEE-4878-9962-EDAE735474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4787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80" y="844406"/>
            <a:ext cx="5760640" cy="2138705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80" y="3003798"/>
            <a:ext cx="5760640" cy="112469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04BD0-7007-4269-BC59-6496F5723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F851E-8FB2-4ED5-97C8-B7A253FA6902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B4FB7-F0D3-4BE4-B6E1-121874F66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7B914-4289-4894-9957-B7F671231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84B41-8D91-4CBD-B909-29D969C10A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323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862" y="826892"/>
            <a:ext cx="5916623" cy="5684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460" y="1491630"/>
            <a:ext cx="2914650" cy="3263504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1835" y="1491630"/>
            <a:ext cx="2914650" cy="326350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B6FFB60-8F92-4416-B7FC-660657074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95CA6-6EE6-416E-9561-C2A8E36DA93A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021B23-26A5-456C-B143-2097CA9F2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16F1D91-23A5-484A-B25A-BF18BC662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68D55-DBF3-4EC1-8056-11210D2B80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551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302" y="705056"/>
            <a:ext cx="6008250" cy="814556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526" y="1512467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526" y="2130401"/>
            <a:ext cx="2901255" cy="276344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01008" y="1512467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01008" y="2130401"/>
            <a:ext cx="2915543" cy="276344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FB9F69A-409C-4BE4-BE36-C2365288F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CA902-54BF-4B06-80CF-499FB6F50BA8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3F87E76-96B7-499F-A5EA-0619215F9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4C73114-A0FB-45EE-8F54-3723133D7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EDD64-66F6-4E79-B94C-595EA40BD8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465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CA39B38-D8D5-48B5-8DA5-64F4A33E0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82F10-1E55-403D-A87F-9C77C702AF23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5DEB96F-526C-41BE-94E4-5DC9ABF9F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05E3E55-EC95-4D69-BB28-B5C65BA3B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F269E-8F39-43DE-B3A2-E67A2B36737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6746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F940CD-6944-4988-85DF-48E33934E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4050E-EE56-4F86-B36E-5215EC8A6915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DFA99F-F9AC-4813-B655-868F7C5B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88FFA-A238-4055-A268-9A185C31B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56C62-8DDC-4610-BB40-D00A5E9043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0050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774" y="661912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2936" y="1059582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774" y="1862062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E9ED58A-B7E8-47CA-B2F1-1D06B9651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155BF-3B98-4CA2-AC60-0E96053FD6EC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354D12-D233-449F-B23E-B4E516DBE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4A2A0A-4B8D-44E2-9B0D-8CAE49203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1EB6F-F2DC-4CFE-A27C-59262D34B3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110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82" y="589904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24944" y="987574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1782" y="1790054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E7EAB6-AAD0-459E-B8BC-3D18AEA71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749C4-D6A9-4F6C-B118-BC388BF5B7A5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0FDE3-1DF7-49F6-94D4-079EB9033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26A1E-C8A4-4B3F-87E3-657643834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14CB0-37B0-454A-805C-BB6531C6C8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590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7B907D0-A456-4940-AAD2-4C0A8BCD57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831850"/>
            <a:ext cx="5981700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5CD38-B65F-460C-A58B-0BBE48657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4813" y="1492250"/>
            <a:ext cx="5981700" cy="3140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83534-5087-418C-9487-B8BCA20774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3375" y="4916488"/>
            <a:ext cx="154305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FE2482-B758-427A-BFA4-917BC11799AB}" type="datetime1">
              <a:rPr lang="zh-TW" altLang="en-US"/>
              <a:pPr>
                <a:defRPr/>
              </a:pPr>
              <a:t>2023/6/1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4D702-09B0-4BE8-BA06-1A9EA03E2C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7563" y="4916488"/>
            <a:ext cx="1408112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71F6B-309F-4CEF-847D-236966AEE9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68863" y="4916488"/>
            <a:ext cx="750887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F77C21-5770-4898-BE2B-B56C6761DE6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700" r:id="rId7"/>
    <p:sldLayoutId id="2147483695" r:id="rId8"/>
    <p:sldLayoutId id="2147483701" r:id="rId9"/>
    <p:sldLayoutId id="2147483696" r:id="rId10"/>
    <p:sldLayoutId id="2147483697" r:id="rId11"/>
    <p:sldLayoutId id="2147483702" r:id="rId12"/>
    <p:sldLayoutId id="2147483703" r:id="rId13"/>
    <p:sldLayoutId id="2147483704" r:id="rId14"/>
  </p:sldLayoutIdLst>
  <p:hf hdr="0" ftr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b="1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70E60CF-0749-4C00-B7E1-68268ACBAD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25538" y="1901825"/>
            <a:ext cx="5410200" cy="1101725"/>
          </a:xfrm>
        </p:spPr>
        <p:txBody>
          <a:bodyPr rtlCol="0" anchor="ctr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endParaRPr lang="zh-TW" altLang="zh-TW" sz="375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B01E5F2-B92E-4074-9447-40EA8A35FE5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125538" y="3003550"/>
            <a:ext cx="5410200" cy="131445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l"/>
            <a:endParaRPr lang="zh-TW" altLang="zh-TW" sz="2400" b="1">
              <a:solidFill>
                <a:srgbClr val="00517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標題 1">
            <a:extLst>
              <a:ext uri="{FF2B5EF4-FFF2-40B4-BE49-F238E27FC236}">
                <a16:creationId xmlns:a16="http://schemas.microsoft.com/office/drawing/2014/main" id="{44B85DCB-6F85-4897-BC81-1279C5D5AB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291" name="內容版面配置區 2">
            <a:extLst>
              <a:ext uri="{FF2B5EF4-FFF2-40B4-BE49-F238E27FC236}">
                <a16:creationId xmlns:a16="http://schemas.microsoft.com/office/drawing/2014/main" id="{ECE4F9CE-796D-426D-808C-2F86D01B9A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2E2667-6683-4651-B4C2-5252CAFF314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CB68221-238B-4806-955A-5DDB6D8846EE}" type="datetime1">
              <a:rPr lang="zh-TW" altLang="en-US"/>
              <a:pPr>
                <a:defRPr/>
              </a:pPr>
              <a:t>2023/6/1</a:t>
            </a:fld>
            <a:endParaRPr lang="en-US" altLang="zh-TW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66C6F39-B292-4B4B-AD16-B9D69E91D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8C39A-99BA-4BB8-A5B9-082AF0FADE49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</TotalTime>
  <Words>3</Words>
  <Application>Microsoft Office PowerPoint</Application>
  <PresentationFormat>自訂</PresentationFormat>
  <Paragraphs>3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Calibri</vt:lpstr>
      <vt:lpstr>Arial</vt:lpstr>
      <vt:lpstr>微軟正黑體</vt:lpstr>
      <vt:lpstr>新細明體</vt:lpstr>
      <vt:lpstr>預設簡報設計</vt:lpstr>
      <vt:lpstr>PowerPoint 簡報</vt:lpstr>
      <vt:lpstr>PowerPoint 簡報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NAME</dc:creator>
  <cp:lastModifiedBy>黃玫瑋</cp:lastModifiedBy>
  <cp:revision>16</cp:revision>
  <dcterms:created xsi:type="dcterms:W3CDTF">2007-03-26T01:38:39Z</dcterms:created>
  <dcterms:modified xsi:type="dcterms:W3CDTF">2023-06-01T08:20:52Z</dcterms:modified>
</cp:coreProperties>
</file>