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51435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6" autoAdjust="0"/>
    <p:restoredTop sz="94660"/>
  </p:normalViewPr>
  <p:slideViewPr>
    <p:cSldViewPr>
      <p:cViewPr varScale="1">
        <p:scale>
          <a:sx n="137" d="100"/>
          <a:sy n="137" d="100"/>
        </p:scale>
        <p:origin x="1188" y="126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7493619-B72B-44D0-8740-F0644B39CD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C987F63-B7CF-40E8-8A2E-C1B135285A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D081490-0003-4C69-9A5D-BA4FF891422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506404E-BDEF-49CC-A7D8-C92ACA0AED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F6F3539-B271-4D0F-86C0-A550197222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2A24F6C2-426A-4A3A-9D5E-F6446956D4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85D856-AA75-418C-BAF1-5F27E2FE21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6092DD06-279E-456C-9811-0542DE2BB4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D5DEF9-712D-4229-9DB6-A680CE1C8CFF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DDD1AC1-732E-4C88-8D01-A4E8715F5B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2EAC322-AEEE-4F65-BE58-26F53CD11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84" y="1203598"/>
            <a:ext cx="471485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784" y="3063354"/>
            <a:ext cx="471485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A7376-348C-4B8A-8A21-E794E6D7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4B1B7-122A-4D65-859F-5631352DBB8C}" type="datetime1">
              <a:rPr lang="zh-TW" altLang="en-US"/>
              <a:pPr>
                <a:defRPr/>
              </a:pPr>
              <a:t>2023/5/31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516C1-171B-48E2-B27D-E9512EABC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19443-7C64-487A-9BDE-79C7BA04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A49D-A909-4EA5-A2F9-2A4E40D447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420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781843"/>
            <a:ext cx="5478463" cy="5683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5C283-362C-4E91-A729-281A90A1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1BA70-AC1C-4BDD-B842-0A57BE3BD77B}" type="datetime1">
              <a:rPr lang="zh-TW" altLang="en-US"/>
              <a:pPr>
                <a:defRPr/>
              </a:pPr>
              <a:t>2023/5/31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6662A-29B9-4A65-A3D7-0B8DC843A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8BE9D-EFC4-4CC2-90DF-E52234DC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ED46-45B0-4D29-BD13-7773F7CA6E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219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699542"/>
            <a:ext cx="1617587" cy="4084787"/>
          </a:xfrm>
        </p:spPr>
        <p:txBody>
          <a:bodyPr vert="eaVert"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0728" y="699542"/>
            <a:ext cx="3841304" cy="408478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D42E2-CFE4-4987-9B88-07E07F518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D169-7D86-4EC5-ACDB-92C728075801}" type="datetime1">
              <a:rPr lang="zh-TW" altLang="en-US"/>
              <a:pPr>
                <a:defRPr/>
              </a:pPr>
              <a:t>2023/5/31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4AC5F-1390-4EE5-B0A2-C442B0D4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95875-D063-4259-9998-BA8CC8B2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BFCBA-4B31-44A8-A88E-964BF62BCC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9108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123" y="1462166"/>
            <a:ext cx="2901255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123" y="2155235"/>
            <a:ext cx="2901255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4605" y="1462166"/>
            <a:ext cx="2915543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94605" y="2155235"/>
            <a:ext cx="2915543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95448" y="677940"/>
            <a:ext cx="5714108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DBF382-FE35-4C6F-9577-66D8B058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5350" y="4911725"/>
            <a:ext cx="1543050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E61B6-9117-4D2E-996F-E5F98163CC63}" type="datetime1">
              <a:rPr lang="zh-TW" altLang="en-US"/>
              <a:pPr>
                <a:defRPr/>
              </a:pPr>
              <a:t>2023/5/31</a:t>
            </a:fld>
            <a:endParaRPr lang="en-US" altLang="zh-TW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B511C1-A9F0-4FE1-89D7-C735BCB2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8400" y="4911725"/>
            <a:ext cx="2314575" cy="2730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45ED3EC-C584-47E6-8AE0-9CEEB7C7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3" y="4443413"/>
            <a:ext cx="471487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0E84-9429-4BC3-A679-B236B1BCE1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1925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5112" y="699542"/>
            <a:ext cx="5765825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25E66A-4ED0-4FAD-A706-DAD15C4E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688" y="4903788"/>
            <a:ext cx="15430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29B33-78E8-4D13-AE43-D3D499ABD20C}" type="datetime1">
              <a:rPr lang="zh-TW" altLang="en-US"/>
              <a:pPr>
                <a:defRPr/>
              </a:pPr>
              <a:t>2023/5/31</a:t>
            </a:fld>
            <a:endParaRPr lang="en-US" altLang="zh-TW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B07D49-1643-4C29-8625-304940AA8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4903788"/>
            <a:ext cx="2314575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1253A8-1135-47A1-86B7-EB554B55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3" y="4443413"/>
            <a:ext cx="471487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301DB-A2BD-42A2-9E17-2B62425C40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042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720" y="1491630"/>
            <a:ext cx="5693817" cy="3213100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08720" y="749948"/>
            <a:ext cx="5693816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3E443-9346-4AA8-832D-BA2DB599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2650" y="4889500"/>
            <a:ext cx="154305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7FDCA-047C-4105-A673-D8900A6844F2}" type="datetime1">
              <a:rPr lang="zh-TW" altLang="en-US"/>
              <a:pPr>
                <a:defRPr/>
              </a:pPr>
              <a:t>2023/5/31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24E9B-8683-469A-8D1F-B0395518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9675" y="4889500"/>
            <a:ext cx="231457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6AC9A-7704-4242-9B48-B6A5BA9A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3" y="4443413"/>
            <a:ext cx="471487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FB54D-3213-4574-B6C9-6A466BA8A1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98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781843"/>
            <a:ext cx="5478463" cy="5683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7162B-1C0D-42E4-ADC5-0B420A86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72FA-F3E3-4BBA-A4F3-B7D80B1B46BB}" type="datetime1">
              <a:rPr lang="zh-TW" altLang="en-US"/>
              <a:pPr>
                <a:defRPr/>
              </a:pPr>
              <a:t>2023/5/31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A6407-2147-483B-90DB-796977E9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1119B-B66F-4B49-B7DB-7B74EA47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F7CA-D3F0-4D8B-A544-30B8490ACC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5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191" y="1060430"/>
            <a:ext cx="5688632" cy="213870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191" y="3219822"/>
            <a:ext cx="5688632" cy="112469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D2FE-EC5E-47B8-8943-FA621B0C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488C0-C51A-44C7-8A31-F8F229EE3428}" type="datetime1">
              <a:rPr lang="zh-TW" altLang="en-US"/>
              <a:pPr>
                <a:defRPr/>
              </a:pPr>
              <a:t>2023/5/31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E21BE-594C-4513-AD80-DFFE94B2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33F5E-B704-494C-BEA0-0667C8415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8782A-EF06-4EC5-911D-B704982F4A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27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720" y="795803"/>
            <a:ext cx="5477793" cy="5684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0318" y="1460541"/>
            <a:ext cx="2914650" cy="3263504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0693" y="1460541"/>
            <a:ext cx="291465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70A31F-5DF9-4B6D-8EB3-AE3BD535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9C47-1D7F-49D5-8187-B10481FA9954}" type="datetime1">
              <a:rPr lang="zh-TW" altLang="en-US"/>
              <a:pPr>
                <a:defRPr/>
              </a:pPr>
              <a:t>2023/5/31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F6AF60-1BAB-42A7-A3E0-96DA622E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8FEE7F-E65C-436A-8088-3502A39A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FB9B-96B4-4BE8-BCDB-46350F199F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644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13" y="627534"/>
            <a:ext cx="6008250" cy="814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9937" y="1434945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937" y="2052879"/>
            <a:ext cx="2901255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29419" y="1434945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29419" y="2052879"/>
            <a:ext cx="2915543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1AD3C2C-A91C-4640-937E-1A3AD194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F467-6868-414D-BEE4-9D27928F1C31}" type="datetime1">
              <a:rPr lang="zh-TW" altLang="en-US"/>
              <a:pPr>
                <a:defRPr/>
              </a:pPr>
              <a:t>2023/5/31</a:t>
            </a:fld>
            <a:endParaRPr lang="en-US" altLang="zh-TW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3F61A9-CB78-4E35-AF66-BDDFB388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4ADEDF5-8A90-41C6-B19A-4A3404FB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A3D58-2BE1-4FC6-8498-20ADF2BE28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826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771550"/>
            <a:ext cx="5478463" cy="5683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7000C4A-FE42-4517-934C-1344CB1E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BE6CA-4428-42FC-8642-14D2E5C9A3F9}" type="datetime1">
              <a:rPr lang="zh-TW" altLang="en-US"/>
              <a:pPr>
                <a:defRPr/>
              </a:pPr>
              <a:t>2023/5/31</a:t>
            </a:fld>
            <a:endParaRPr lang="en-US" altLang="zh-TW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B9031D6-54CC-43A3-A99B-039F96FC0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66BEFA-1719-45FF-A60F-90350E89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14993-A623-41FF-8E36-FCC8EBA5C5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AB50D4-7DFF-4BD4-9884-E4026ED5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9DFF-7F06-42B5-838A-A7556DD1C681}" type="datetime1">
              <a:rPr lang="zh-TW" altLang="en-US"/>
              <a:pPr>
                <a:defRPr/>
              </a:pPr>
              <a:t>2023/5/31</a:t>
            </a:fld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6F86E-6A07-4FB0-AAE6-1E368477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FE331-9130-42EA-9F37-EA558466D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E2CDD-AB07-4C95-AD88-4F94A209CA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994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229" y="429297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391" y="826967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3229" y="1629447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3E5A06-8490-4808-98DF-22FBFDD8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292BE-6CBD-4722-A1CE-028ECAF9C179}" type="datetime1">
              <a:rPr lang="zh-TW" altLang="en-US"/>
              <a:pPr>
                <a:defRPr/>
              </a:pPr>
              <a:t>2023/5/31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8C30BA-BE82-49FB-A9C4-EB7DC1A2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B728F8-AD45-4AE9-A31B-3E279DCA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4BCE-C702-43C8-8CAC-2C66CD810C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37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59" y="457125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13521" y="854795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0359" y="1657275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57AFB-E7B5-48F4-9590-BE6112E8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9F80B-AE60-49B6-8C91-03E74302119E}" type="datetime1">
              <a:rPr lang="zh-TW" altLang="en-US"/>
              <a:pPr>
                <a:defRPr/>
              </a:pPr>
              <a:t>2023/5/31</a:t>
            </a:fld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8E11C-C972-48E6-AD55-A371EF7F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FE3A1-D4BC-41B0-B72D-57F835DA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BAEAE-BF07-4D3C-9FF2-4C5C285856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137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850D610-89A6-421B-A292-9552FCEC0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8050" y="700088"/>
            <a:ext cx="5478463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4E9F9-9E06-4C3D-984E-5450C6E59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8050" y="1492250"/>
            <a:ext cx="5478463" cy="314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3239-F716-4DB1-889D-090EE580C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8050" y="4916488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C7B7FB-8E8E-4AF7-9FA7-078A3D5C99A7}" type="datetime1">
              <a:rPr lang="zh-TW" altLang="en-US"/>
              <a:pPr>
                <a:defRPr/>
              </a:pPr>
              <a:t>2023/5/31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6BC8E-B0A6-4F26-8D45-BD0900FCC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51100" y="4916488"/>
            <a:ext cx="231457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97BC1-0CD7-484A-9B48-E446DD728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29225" y="4443413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DA757B-83B5-4FF4-BD86-3F56AE3F98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700" r:id="rId7"/>
    <p:sldLayoutId id="2147483695" r:id="rId8"/>
    <p:sldLayoutId id="2147483701" r:id="rId9"/>
    <p:sldLayoutId id="2147483696" r:id="rId10"/>
    <p:sldLayoutId id="2147483697" r:id="rId11"/>
    <p:sldLayoutId id="2147483702" r:id="rId12"/>
    <p:sldLayoutId id="2147483703" r:id="rId13"/>
    <p:sldLayoutId id="2147483704" r:id="rId14"/>
  </p:sldLayoutIdLst>
  <p:hf hdr="0" ft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C48A712-A5BC-410D-81CD-EFD444454B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84784" y="1419622"/>
            <a:ext cx="5373216" cy="1389757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zh-TW" altLang="zh-TW" sz="375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08B26BF-0F6B-49EB-AE5D-B2503EF998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84783" y="2834581"/>
            <a:ext cx="5373217" cy="13144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zh-TW" sz="2400" b="1" dirty="0">
              <a:solidFill>
                <a:srgbClr val="00517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8FC2E3-9359-408E-85B7-C6B307D3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941B21-DA28-4665-87BD-FDB3E35F3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AE1091-DEBB-4787-B072-6CFD46AE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1372FA-F3E3-4BBA-A4F3-B7D80B1B46BB}" type="datetime1">
              <a:rPr lang="zh-TW" altLang="en-US" smtClean="0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549EA60-527B-480B-BA7F-3B0C54F8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F7CA-D3F0-4D8B-A544-30B8490ACC88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195512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1699</TotalTime>
  <Words>3</Words>
  <Application>Microsoft Office PowerPoint</Application>
  <PresentationFormat>自訂</PresentationFormat>
  <Paragraphs>3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Calibri</vt:lpstr>
      <vt:lpstr>Arial</vt:lpstr>
      <vt:lpstr>微軟正黑體</vt:lpstr>
      <vt:lpstr>新細明體</vt:lpstr>
      <vt:lpstr>預設簡報設計</vt:lpstr>
      <vt:lpstr>PowerPoint 簡報</vt:lpstr>
      <vt:lpstr>PowerPoint 簡報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黃玫瑋</cp:lastModifiedBy>
  <cp:revision>18</cp:revision>
  <dcterms:created xsi:type="dcterms:W3CDTF">2007-03-26T01:38:39Z</dcterms:created>
  <dcterms:modified xsi:type="dcterms:W3CDTF">2023-06-01T07:27:13Z</dcterms:modified>
</cp:coreProperties>
</file>