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C1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02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82144F9-6F92-4ABC-B72D-9E29248DAC0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C39EC50-7331-4EA8-8FCB-10319455F6F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36A36C75-3006-47C3-B34F-B7060F62E056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5F559CEE-FD94-480C-8EDF-63EFEB51C6D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FF625C1B-90A5-4746-BDAE-9B8D7F8305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084B4CF7-158E-4B68-91A8-23C4D6BCDA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509AF10-7686-4F25-8C5E-233816F69DF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E9DE3B9-D442-4BFD-BAF1-9AC109AF57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9748DE-6421-4FFB-B16C-B376E04CC58E}" type="slidenum">
              <a:rPr lang="en-US" altLang="zh-TW"/>
              <a:pPr/>
              <a:t>1</a:t>
            </a:fld>
            <a:endParaRPr lang="en-US" altLang="zh-TW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B04BC4F5-401C-4C90-BA37-27D569A6E2B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5A665E1-34C6-4C99-84C2-07D2D85929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A1FE806-ACE0-4527-9B6F-E344255FA9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1B37527-F59C-46E2-B14E-D12E737FC1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6883F71-ED32-4BF9-A418-D422F737E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719B12-E6BD-4CB4-B8AB-D55E41C66A41}" type="datetime1">
              <a:rPr lang="zh-TW" altLang="en-US"/>
              <a:pPr/>
              <a:t>2023/6/1</a:t>
            </a:fld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A92789-5680-413F-B706-B63105482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頁尾文字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4F72538-7D4F-4DA8-A8E7-2A7AB8E8B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BBC2F-B9A4-4B6E-BEF4-F8374BCF22D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77922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DB3D829-D1A0-48C1-BCCB-3A014C5CB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02AEE13-59D0-4AAE-AB92-25C5E1E00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5946A8F-7E6F-4545-94D4-67EA162C5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03E57C-837C-4E21-BD7A-2B684B9F2D45}" type="datetime1">
              <a:rPr lang="zh-TW" altLang="en-US"/>
              <a:pPr/>
              <a:t>2023/6/1</a:t>
            </a:fld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1B7C670-95D2-4D2C-8317-E73BA9444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頁尾文字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0B1C52D-A330-4427-ACC3-3A3AF2E14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FD5A62-6278-4BCD-A70F-60AEE06478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24038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F07E9A45-B4BA-46BB-AE14-3405E53445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228184" y="274637"/>
            <a:ext cx="1997075" cy="5851525"/>
          </a:xfrm>
        </p:spPr>
        <p:txBody>
          <a:bodyPr vert="eaVert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668401C-6447-4F26-83E9-86F8389450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1189" y="274638"/>
            <a:ext cx="5544988" cy="5851525"/>
          </a:xfrm>
        </p:spPr>
        <p:txBody>
          <a:bodyPr vert="eaVert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38DFEAB-C364-45DA-BCAD-C45F6BA6A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39E404-7B14-4D62-8E71-CBFECB908B39}" type="datetime1">
              <a:rPr lang="zh-TW" altLang="en-US"/>
              <a:pPr/>
              <a:t>2023/6/1</a:t>
            </a:fld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1937059-5B0F-4B7A-BB80-7222C7001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頁尾文字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63539DF-2BF8-41BB-A2D2-6BEA20331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13742C-A33B-4AF6-89EF-3C109674DC1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06308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4F515B-E95D-4ED3-BFCE-3F9ABF8F2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E6FB56-9721-49D5-8081-E9039222E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A2B30D4-FEDE-454C-8B91-02D0E90A2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AB5683A1-C94C-4CB5-9CB4-9E00B2EBC03A}" type="datetime1">
              <a:rPr lang="zh-TW" altLang="en-US" smtClean="0"/>
              <a:pPr/>
              <a:t>2023/6/1</a:t>
            </a:fld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3AC2B0B-4C9A-488D-B92C-6094950D3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en-US" altLang="zh-TW"/>
              <a:t>頁尾文字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838EC0E-43B7-4E53-ADD8-EC7521110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2E3EB83B-849B-42A9-878A-4019B684A669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93607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59B7018-EAE9-45F8-862C-55940B0B8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48122"/>
            <a:ext cx="7886700" cy="2852737"/>
          </a:xfrm>
        </p:spPr>
        <p:txBody>
          <a:bodyPr anchor="b"/>
          <a:lstStyle>
            <a:lvl1pPr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4D192A1-507D-48E0-AC77-F305FF2DE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4077072"/>
            <a:ext cx="7886700" cy="1500187"/>
          </a:xfrm>
        </p:spPr>
        <p:txBody>
          <a:bodyPr/>
          <a:lstStyle>
            <a:lvl1pPr marL="0" indent="0">
              <a:buNone/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92B088E-97C2-4623-8E6E-5C3EEB60C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AC444B-EE6B-486F-A7C2-E7D6056BFACD}" type="datetime1">
              <a:rPr lang="zh-TW" altLang="en-US"/>
              <a:pPr/>
              <a:t>2023/6/1</a:t>
            </a:fld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1051E77-E4E0-4AE7-B1DA-2F02A5C1F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頁尾文字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1893C3B-B694-42B0-B726-339DB467E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0B9F3C-AA2E-4B96-9FB2-96F4CBBC47C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28791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4B06A0E-287E-4ECA-A058-D49F5A4AB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1AB822D-EB8D-48EF-924A-286159E20E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1188" y="1600200"/>
            <a:ext cx="3919537" cy="4525963"/>
          </a:xfr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8F6851D-0ADE-44FA-833E-31446C7DBF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83125" y="1600200"/>
            <a:ext cx="3921125" cy="4525963"/>
          </a:xfr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293AB38-15EE-4DA7-9D37-A42802D71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A919F972-31E5-4DDC-9544-04F55443A93F}" type="datetime1">
              <a:rPr lang="zh-TW" altLang="en-US" smtClean="0"/>
              <a:pPr/>
              <a:t>2023/6/1</a:t>
            </a:fld>
            <a:endParaRPr lang="en-US" alt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92F027D-BBB2-4C77-8CD5-98BAEFF32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en-US" altLang="zh-TW"/>
              <a:t>頁尾文字</a:t>
            </a:r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8C040FB-D094-4477-87A7-E23D8AF43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FC907F9C-ADD5-46C0-8908-91D9AFD221E1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73622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BA8E804-0A2D-4491-8AFF-2CD74EAE2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396" y="168746"/>
            <a:ext cx="7886700" cy="1325563"/>
          </a:xfr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DE161D0-9414-4034-8E01-1CBED30CA2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1396" y="1484784"/>
            <a:ext cx="3868737" cy="823912"/>
          </a:xfrm>
        </p:spPr>
        <p:txBody>
          <a:bodyPr anchor="b"/>
          <a:lstStyle>
            <a:lvl1pPr marL="0" indent="0">
              <a:buNone/>
              <a:defRPr sz="24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5ACF73B-90D4-436E-86E8-45BB7ED5A1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1396" y="2308696"/>
            <a:ext cx="3868737" cy="3684588"/>
          </a:xfr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D3FF7788-C0B0-4A96-857E-0D09E98D83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10308" y="1484784"/>
            <a:ext cx="3887788" cy="823912"/>
          </a:xfrm>
        </p:spPr>
        <p:txBody>
          <a:bodyPr anchor="b"/>
          <a:lstStyle>
            <a:lvl1pPr marL="0" indent="0">
              <a:buNone/>
              <a:defRPr sz="24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A62AFAA5-612E-4839-92FC-426A94B121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10308" y="2308696"/>
            <a:ext cx="3887788" cy="3684588"/>
          </a:xfr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7B96DBEA-4C96-4941-BAE4-E982B9230E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29646" y="6048846"/>
            <a:ext cx="2133600" cy="476250"/>
          </a:xfr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80A63981-8CC9-48C8-8A5C-9CAC957A6E3A}" type="datetime1">
              <a:rPr lang="zh-TW" altLang="en-US" smtClean="0"/>
              <a:pPr/>
              <a:t>2023/6/1</a:t>
            </a:fld>
            <a:endParaRPr lang="en-US" altLang="zh-TW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74C02CD-C3D9-4F29-99E5-A53E1E379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84958" y="6048846"/>
            <a:ext cx="2895600" cy="476250"/>
          </a:xfr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en-US" altLang="zh-TW"/>
              <a:t>頁尾文字</a:t>
            </a:r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A234F0E-D42F-4ED5-A4D4-B5B2AAF47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6096" y="6040909"/>
            <a:ext cx="2133600" cy="476250"/>
          </a:xfr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097DB5D1-0F9A-48FE-B23B-223F397B5454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41393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29B57FC-75A8-4990-9083-C0B1E20B8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CCAAD7A4-B038-4C24-BD9A-CAB031CE1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1EE98C-5934-4B30-A6C5-3B1749B6C4AB}" type="datetime1">
              <a:rPr lang="zh-TW" altLang="en-US"/>
              <a:pPr/>
              <a:t>2023/6/1</a:t>
            </a:fld>
            <a:endParaRPr lang="en-US" altLang="zh-TW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8974CD8-B3BD-4A88-9E12-DBC24706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頁尾文字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8A84DB8-9AD6-412B-9D92-C77A532D1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66D10A-FF2A-493C-BC0D-C00C712E404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0927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05CD4559-3F6E-4749-A96F-DB2F586D6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D02986-93EB-452D-A34F-0AC066EC5374}" type="datetime1">
              <a:rPr lang="zh-TW" altLang="en-US"/>
              <a:pPr/>
              <a:t>2023/6/1</a:t>
            </a:fld>
            <a:endParaRPr lang="en-US" altLang="zh-TW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C7E71B9-01CF-42C4-8748-0E277B775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頁尾文字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1A04F84-C61F-4EBF-84D6-EFE31059C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B2945F-BC8A-4E54-8747-93198232B83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7995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F2F84A-C55C-45AC-BAAA-E1C53FF9C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CF2139F-6D50-4FBE-BE7A-8911AA6F8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 sz="2800"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 sz="2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 sz="2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AC62F6C-A977-4D25-BC45-05A996C3D3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C0BC6C5-9D29-4B9A-8A95-181F97F32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14C6BA-8A90-4181-98F0-823C367376EB}" type="datetime1">
              <a:rPr lang="zh-TW" altLang="en-US"/>
              <a:pPr/>
              <a:t>2023/6/1</a:t>
            </a:fld>
            <a:endParaRPr lang="en-US" alt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0D4ED3D-C1AF-4D12-AA07-E30FCAFAC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頁尾文字</a:t>
            </a:r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BC73D2C-52AA-4034-B2D1-299224732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77209-3581-4030-A11E-E9C1D9A0CBE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6686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403977-0263-48E1-AB77-8C2C58DC2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A2D6F961-BAFA-47A7-9C6F-AB6A389DEF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85373ED-868C-44B1-9E6D-14E3D0E79F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021031F-5992-4724-AFCD-67CE73DD0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13BF81-A620-40A4-BEBB-882C11F76BA7}" type="datetime1">
              <a:rPr lang="zh-TW" altLang="en-US"/>
              <a:pPr/>
              <a:t>2023/6/1</a:t>
            </a:fld>
            <a:endParaRPr lang="en-US" alt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32D14D3-B9FF-4A63-9DC8-59FC44AFF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頁尾文字</a:t>
            </a:r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78DE487-79D3-4829-971D-30D80C6F2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EB3069-32EE-4C4D-8005-F2161020E59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7848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564C2A5-C04A-447B-BD2F-9E6BBDBA7F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274638"/>
            <a:ext cx="79930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7299BCB-B69A-4F3E-BF1B-0BE10905A0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600200"/>
            <a:ext cx="799306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37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A1D22F8-4231-4811-9BCE-DE1246C93FA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48488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2758ABD5-18C7-42EC-A990-532CEA19BE57}" type="datetime1">
              <a:rPr lang="zh-TW" altLang="en-US"/>
              <a:pPr/>
              <a:t>2023/6/1</a:t>
            </a:fld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7DA13F3-4600-4A3E-9BEC-5D4B9632931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038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r>
              <a:rPr lang="en-US" altLang="zh-TW"/>
              <a:t>頁尾文字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A7F089A-5BF3-4C07-AE7B-95DAE99E2C8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34938" y="6237288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B9355913-1D44-4BA4-B362-5869AE1FCFA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kumimoji="1" sz="4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Ø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56FEF870-5A2A-4B06-8F5F-49E633C09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78B32-9EE1-4833-82BE-23624BBC3450}" type="datetime1">
              <a:rPr lang="zh-TW" altLang="en-US"/>
              <a:pPr/>
              <a:t>2023/6/1</a:t>
            </a:fld>
            <a:endParaRPr lang="en-US" altLang="zh-TW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95C21FDA-D4DB-4523-891E-D31620FF3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頁尾文字</a:t>
            </a:r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B723C96C-AB83-4A29-90E8-86670D6CB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F5E1-931C-4F6D-9E63-9F7985A83F15}" type="slidenum">
              <a:rPr lang="en-US" altLang="zh-TW"/>
              <a:pPr/>
              <a:t>1</a:t>
            </a:fld>
            <a:endParaRPr lang="en-US" altLang="zh-TW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27710DDB-8A33-461D-ABAF-E1759C391E3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133600"/>
            <a:ext cx="7772400" cy="1470025"/>
          </a:xfrm>
          <a:extLst>
            <a:ext uri="{909E8E84-426E-40DD-AFC4-6F175D3DCCD1}">
              <a14:hiddenFill xmlns:a14="http://schemas.microsoft.com/office/drawing/2010/main">
                <a:solidFill>
                  <a:srgbClr val="F7C1F6">
                    <a:alpha val="0"/>
                  </a:srgbClr>
                </a:solidFill>
              </a14:hiddenFill>
            </a:ext>
          </a:extLst>
        </p:spPr>
        <p:txBody>
          <a:bodyPr anchor="ctr"/>
          <a:lstStyle/>
          <a:p>
            <a:endParaRPr lang="zh-TW" altLang="zh-TW"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BED2FEC-5221-4B20-B75C-49C29C74C97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51275" y="3860800"/>
            <a:ext cx="5105400" cy="1752600"/>
          </a:xfrm>
        </p:spPr>
        <p:txBody>
          <a:bodyPr/>
          <a:lstStyle/>
          <a:p>
            <a:endParaRPr lang="zh-TW" altLang="zh-TW" sz="32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54" name="Line 6">
            <a:extLst>
              <a:ext uri="{FF2B5EF4-FFF2-40B4-BE49-F238E27FC236}">
                <a16:creationId xmlns:a16="http://schemas.microsoft.com/office/drawing/2014/main" id="{D30C33AB-D19E-4201-A4DF-5E1B228C2EC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51275" y="3716338"/>
            <a:ext cx="496887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D1CC062-DE3A-4DBE-BED5-E89B5F33A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274638"/>
            <a:ext cx="7344618" cy="1143000"/>
          </a:xfrm>
        </p:spPr>
        <p:txBody>
          <a:bodyPr/>
          <a:lstStyle/>
          <a:p>
            <a:pPr algn="l"/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C240177-4F43-4DDD-A688-68BF499EC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64689DC-68ED-4C77-9811-A023BE4FB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683A1-C94C-4CB5-9CB4-9E00B2EBC03A}" type="datetime1">
              <a:rPr lang="zh-TW" altLang="en-US" smtClean="0"/>
              <a:pPr/>
              <a:t>2023/6/1</a:t>
            </a:fld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116C0CE-B3B4-4148-AD27-A690261F9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頁尾文字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DC1E59B-6059-4439-AC13-38A96945E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B83B-849B-42A9-878A-4019B684A669}" type="slidenum">
              <a:rPr lang="en-US" altLang="zh-TW" smtClean="0"/>
              <a:pPr/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50353415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7</Words>
  <Application>Microsoft Office PowerPoint</Application>
  <PresentationFormat>如螢幕大小 (4:3)</PresentationFormat>
  <Paragraphs>7</Paragraphs>
  <Slides>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Arial</vt:lpstr>
      <vt:lpstr>新細明體</vt:lpstr>
      <vt:lpstr>Wingdings</vt:lpstr>
      <vt:lpstr>預設簡報設計</vt:lpstr>
      <vt:lpstr>PowerPoint 簡報</vt:lpstr>
      <vt:lpstr>PowerPoint 簡報</vt:lpstr>
    </vt:vector>
  </TitlesOfParts>
  <Company>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NAME</dc:creator>
  <cp:lastModifiedBy>黃玫瑋</cp:lastModifiedBy>
  <cp:revision>7</cp:revision>
  <dcterms:created xsi:type="dcterms:W3CDTF">2007-03-23T08:00:23Z</dcterms:created>
  <dcterms:modified xsi:type="dcterms:W3CDTF">2023-06-01T07:44:11Z</dcterms:modified>
</cp:coreProperties>
</file>