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4DD7229-71B5-461D-8B14-8CAEF273CD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AA6DC16-9829-4452-8670-065E504A2E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1D7C67D-0C99-400D-B463-5A8328F1CCE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573CA5A-3F22-417D-8EAC-DB84400578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F745A4B-A05F-4C79-9CE0-FCE1772796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D53EA70-2499-4521-A0E6-6F213D8EA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B68106-4063-44BD-92C3-5B181887D2E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BBB8F0-D736-444B-A1C6-1CE8753960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5F4BA-81CB-4DA5-B680-D15E97621639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478F005-2CE4-4093-A06F-C1D501881A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8B4F3C8-661E-4060-84B3-87A5590EF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65AD9B-22B4-40A7-8912-3571880F7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6123E-3E76-4692-AA5A-AB402D12D885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8E65E18B-F8BE-42EB-8ECF-831F51D3C1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993B1C1-9E8E-45BE-B5F0-FB47DC0F5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99DFA4-B9FA-4D1C-B244-9A1646038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556792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6A1A0C1-3FA1-494D-92E2-DEB18BBBD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3646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10E8D4-C8FE-4299-B3B1-D663BF67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5B5965-9024-469D-A27B-84B5702DE44A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EF4A78-30C4-46FA-92F5-9A0F0068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E8B17D-EFC1-4C10-B6A8-346CE9C5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B581B-10B0-4256-BF5B-ABBAA96485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431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54A659-E386-47ED-AC65-42EBC4B8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A4D48E1-D6D0-40A0-AA11-A9BFE22DE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D85107-B7E1-4267-9407-2CA5FAE0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DF247B-8122-4D58-BBD2-7764C6F92553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037643-BE35-4315-B2D7-BA4F1151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67CB66-C3C3-41C8-8861-EA3CB77C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66919-6D64-4708-9A7C-AA2B1B2F20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729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B2BE7DB-73A4-4DAF-B484-25AAE0184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6563" y="1196752"/>
            <a:ext cx="2178050" cy="4929411"/>
          </a:xfrm>
        </p:spPr>
        <p:txBody>
          <a:bodyPr vert="eaVert"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B138F7-7D4A-4DF8-AE6A-B7F076589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1124744"/>
            <a:ext cx="6383338" cy="5001419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316EC9-B8A9-49A3-93D2-E6676E82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F8854-0D4D-406A-A716-EA1949E02DB5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850459-10D0-45DE-B929-7F820EBB7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5FAF49-F8AB-4EB6-8157-BF49C524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2E02E-4F39-49D2-9653-54141E421A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456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A0CDE8-EAC0-494B-B50E-A6E0DCF0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398B0E-4E70-4E8D-834C-3F09A64B7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130116-A45F-429D-974A-D70E107F9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B3BBBE-0612-4673-AA87-3A7A10A1AE78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62403E-4E4A-4CFF-865C-6C4DC1D1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1810FA-24AA-422C-9ABA-117B7118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8D1E6-F91C-4FA0-8691-2D39DF4FD8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2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43C384-3847-4669-9718-27C54F67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E820DA-65D6-4F41-8102-83BF00597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00D6A4-DEC5-40C4-86FB-4BD685D0C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37896-09EA-476F-B32B-10FF9AD4B281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A1FB22-5C42-4BCE-8EC4-345760E7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42BB27-B7C0-4DF7-8DB1-53257907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1C565-9087-4A70-92A0-05C8552A73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498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B52D3B-3649-454C-A885-885CDAC4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DAC0E7-27B4-40D8-981D-3ADCD5A71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243388" cy="4784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8A2ABF0-1F28-4FA2-A9CC-A8CA36590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4244975" cy="4784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98F92F-7377-43D6-B90B-E3300A94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94124-1B81-4834-A664-775D35D95C27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9A5DBD-4235-423D-85FD-2C10B4B1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9D93F3A-DC71-4396-9CA9-833CDBD5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CF00D-99B6-4145-BDDF-8C8AA0E631F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02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126A22-52FD-42A0-A197-F84EC7E2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-5635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79A67DA-63E4-49FF-B57E-C8F8A1D21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380952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12A2C40-485B-4F15-8A68-ED8AA0D6C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204864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4AE2C4C-CD3B-4951-A19A-04CFC4B73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380952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A6C85B1-E3F1-42D6-9534-774DEDAD8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204864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22DE88D-39EC-4B74-BD6F-B6A0FD59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C3AF2-873B-4A61-874E-34DACF24F747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DF8DB3A-E018-41AD-AE66-111D468A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637464E-D868-48CD-B98F-F7A901BC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C40E5-D17F-43F2-804A-73D7982C1C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159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6BC5CD-EC38-4717-AC33-F98A1DE7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129D78F-498B-4DF1-BF44-EDCE6C1B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4B8C1-0171-41CA-A1C8-E5F71103921E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AA11BAB-3353-49F8-BC18-342C384F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E8BED8D-9D0E-4922-8AAB-885D632E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79CCE-2083-4EC2-83D2-A3B00A27C0A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902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9A4FAFD-3F68-4838-BD1F-DE2A2A2BA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B2FB8-BB2D-4B66-A93D-22993BE3571B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258453B-183D-4646-B1AD-335D6D55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4D87A8-3074-4196-A9AC-2AF84EE1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59670-BD4E-4F00-AADC-47E0731E4D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994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9C69C9-ADD0-491A-9719-CE09A124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05" y="987424"/>
            <a:ext cx="2949575" cy="128944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0A4B3A-FC2B-4A34-BCF9-808B8AA7E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1196752"/>
            <a:ext cx="4629150" cy="46642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A3D7650-C9CC-461E-A7CD-89ECEA35B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305" y="2348880"/>
            <a:ext cx="2949575" cy="35121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8D163B-B7C0-4D0E-9EBF-0431618C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C4BBA-D8B2-49F1-8BAF-96F05A979BAC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81DF70E-7738-48A2-837F-D34A1ED5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2447229-8A49-4743-95DC-F5E74D70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D7E76-0E4E-4BD9-92D9-B250A416DC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841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134A19-C308-46E5-879F-C9887315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70" y="666527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95860FF-8D7F-44AA-B12E-C9C131DBF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51920" y="119675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300143F-FFB9-4305-A02D-C800CEC07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370" y="2266727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C73AC4E-1966-4D29-B159-BCE29623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AE0998-81D3-49DB-9F9C-24F8D0330C71}" type="datetime1">
              <a:rPr lang="zh-TW" altLang="en-US"/>
              <a:pPr/>
              <a:t>2023/6/1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2F814BD-2E9B-44CC-9CB8-4EEEE51C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F8619F-A81D-4BE7-A495-A752C86B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2CE5A-9E8E-48A6-9617-2278BF5C044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640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1E2043-A5EF-4C1E-8E7B-EC8431F47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741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0AA9DE-9966-4C70-BD0F-DD560AB0E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640763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49DD46-C915-4ABC-9879-932828231C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51500" y="6453188"/>
            <a:ext cx="2133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04A7A8F8-944A-4190-A931-C9A5F79FA771}" type="datetime1">
              <a:rPr lang="zh-TW" altLang="en-US" smtClean="0"/>
              <a:pPr/>
              <a:t>2023/6/1</a:t>
            </a:fld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425A6E-6929-4C26-93D6-DB5D0BC1AB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28956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頁尾文字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F689BD-DCF5-4AFF-BF91-D670CE667A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E7CAA2DC-CF69-4E5A-9A88-5943911264E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kumimoji="1" sz="40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325535-65F6-4BCE-B277-BEE6809C04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2420938"/>
            <a:ext cx="7772400" cy="1470025"/>
          </a:xfrm>
        </p:spPr>
        <p:txBody>
          <a:bodyPr anchor="ctr"/>
          <a:lstStyle/>
          <a:p>
            <a:pPr algn="l"/>
            <a:endParaRPr lang="zh-TW" altLang="zh-TW" sz="4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4C79CAF-35BD-4F81-A176-5BC9E88B61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05263"/>
            <a:ext cx="6400800" cy="1752600"/>
          </a:xfrm>
        </p:spPr>
        <p:txBody>
          <a:bodyPr/>
          <a:lstStyle/>
          <a:p>
            <a:endParaRPr lang="zh-TW" altLang="zh-TW" sz="32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90F317-7544-4D8F-A618-EA74456D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1500" y="6421437"/>
            <a:ext cx="2133600" cy="260350"/>
          </a:xfrm>
        </p:spPr>
        <p:txBody>
          <a:bodyPr/>
          <a:lstStyle/>
          <a:p>
            <a:fld id="{A02812A9-4BC6-4CA2-8AED-4DBE245209AE}" type="datetime1"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2023/6/1</a:t>
            </a:fld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62A578-FEF5-49A2-849F-9BE03187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2988" y="6385718"/>
            <a:ext cx="2895600" cy="331788"/>
          </a:xfrm>
        </p:spPr>
        <p:txBody>
          <a:bodyPr/>
          <a:lstStyle/>
          <a:p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83E433-4111-4447-A65F-3994934D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488" y="6417469"/>
            <a:ext cx="2133600" cy="268287"/>
          </a:xfrm>
        </p:spPr>
        <p:txBody>
          <a:bodyPr/>
          <a:lstStyle/>
          <a:p>
            <a:fld id="{4B8174B3-8600-474B-9DCA-A25C5FB3745E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2</a:t>
            </a:fld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982FDD9-FAE3-43EE-B887-3144F6D56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233153-87A1-4F68-980E-4D4C81FAB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</Words>
  <Application>Microsoft Office PowerPoint</Application>
  <PresentationFormat>如螢幕大小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Arial</vt:lpstr>
      <vt:lpstr>新細明體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5</cp:revision>
  <dcterms:created xsi:type="dcterms:W3CDTF">2007-03-26T05:38:36Z</dcterms:created>
  <dcterms:modified xsi:type="dcterms:W3CDTF">2023-06-01T08:18:56Z</dcterms:modified>
</cp:coreProperties>
</file>